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545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6466" y="548680"/>
            <a:ext cx="80700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Dyrchafodd Crist o waelod bedd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goruwch y nefoedd wen,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lle'r eistedd ar orseddfainc hedd,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a'i goron ar ei ben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"Yr Oen a laddwyd, teilwng yw!"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medd holl dafodau'r nef;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ac uned pob creadur byw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i'w foli ag uchel lef. 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0112" y="6505599"/>
            <a:ext cx="35125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GWILYM HIRAETHOG, 1802- 83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835696" y="6163717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9697" y="404664"/>
            <a:ext cx="79047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iddo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oddef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marwol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glwy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a'n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prynu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waed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caiff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goronau'r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bwrw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draed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peraroglau'i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drud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llenwi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daear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lawr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chladder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enwau'r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gyd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mawr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21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338</cp:revision>
  <dcterms:modified xsi:type="dcterms:W3CDTF">2015-02-11T19:35:03Z</dcterms:modified>
</cp:coreProperties>
</file>